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8" r:id="rId6"/>
    <p:sldId id="259" r:id="rId7"/>
    <p:sldId id="260" r:id="rId8"/>
    <p:sldId id="261" r:id="rId9"/>
    <p:sldId id="262" r:id="rId10"/>
    <p:sldId id="28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1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432" autoAdjust="0"/>
  </p:normalViewPr>
  <p:slideViewPr>
    <p:cSldViewPr snapToGrid="0">
      <p:cViewPr varScale="1">
        <p:scale>
          <a:sx n="66" d="100"/>
          <a:sy n="66" d="100"/>
        </p:scale>
        <p:origin x="72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6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Project-</a:t>
            </a:r>
            <a:r>
              <a:rPr lang="en-US" dirty="0" err="1"/>
              <a:t>dj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Kishoor V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GB" sz="3200" b="1" i="0" dirty="0">
                <a:effectLst/>
                <a:latin typeface="Söhne"/>
              </a:rPr>
              <a:t>goals</a:t>
            </a:r>
            <a:endParaRPr lang="en-US" sz="3200" b="1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56708" y="1809373"/>
            <a:ext cx="4354286" cy="667497"/>
          </a:xfrm>
        </p:spPr>
        <p:txBody>
          <a:bodyPr/>
          <a:lstStyle/>
          <a:p>
            <a:r>
              <a:rPr lang="en-US" dirty="0"/>
              <a:t>Developing a web application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556579" cy="1545987"/>
          </a:xfrm>
        </p:spPr>
        <p:txBody>
          <a:bodyPr/>
          <a:lstStyle/>
          <a:p>
            <a:r>
              <a:rPr lang="en-GB" sz="1600" b="1" i="0" dirty="0">
                <a:effectLst/>
                <a:latin typeface="Söhne"/>
              </a:rPr>
              <a:t>using Python and Django to provide a seamless and user-friendly experience for players.</a:t>
            </a:r>
            <a:endParaRPr lang="en-US" sz="1600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5274" y="1590738"/>
            <a:ext cx="2905019" cy="521466"/>
          </a:xfrm>
        </p:spPr>
        <p:txBody>
          <a:bodyPr/>
          <a:lstStyle/>
          <a:p>
            <a:r>
              <a:rPr lang="en-US" dirty="0"/>
              <a:t>Implementing</a:t>
            </a:r>
          </a:p>
          <a:p>
            <a:r>
              <a:rPr lang="en-US" dirty="0"/>
              <a:t>Computer Vision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5274" y="2340351"/>
            <a:ext cx="2556578" cy="3257156"/>
          </a:xfrm>
        </p:spPr>
        <p:txBody>
          <a:bodyPr/>
          <a:lstStyle/>
          <a:p>
            <a:r>
              <a:rPr lang="en-GB" sz="1600" b="1" i="0" dirty="0">
                <a:effectLst/>
                <a:latin typeface="Söhne"/>
              </a:rPr>
              <a:t>using the OpenCV library to capture and process real-time video input from the user's webcam.</a:t>
            </a:r>
          </a:p>
          <a:p>
            <a:r>
              <a:rPr lang="en-GB" sz="1600" b="1" i="0" dirty="0">
                <a:effectLst/>
                <a:latin typeface="Söhne"/>
              </a:rPr>
              <a:t>using the OpenCV library to capture and process real-time video input from the user's webcam.</a:t>
            </a:r>
            <a:endParaRPr lang="en-US" sz="1600" b="1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2"/>
            <a:ext cx="3068511" cy="1545987"/>
          </a:xfrm>
        </p:spPr>
        <p:txBody>
          <a:bodyPr/>
          <a:lstStyle/>
          <a:p>
            <a:pPr algn="l"/>
            <a:r>
              <a:rPr lang="en-GB" sz="1600" b="0" i="0" dirty="0">
                <a:effectLst/>
                <a:latin typeface="Söhne"/>
              </a:rPr>
              <a:t>Creating an image processing feature that enables users to upload images and identify objects within them.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625794" y="1543642"/>
            <a:ext cx="2770499" cy="365125"/>
          </a:xfrm>
        </p:spPr>
        <p:txBody>
          <a:bodyPr/>
          <a:lstStyle/>
          <a:p>
            <a:r>
              <a:rPr lang="en-US" dirty="0"/>
              <a:t>Project-</a:t>
            </a:r>
            <a:r>
              <a:rPr lang="en-US" dirty="0" err="1"/>
              <a:t>dj</a:t>
            </a:r>
            <a:r>
              <a:rPr lang="en-US" dirty="0"/>
              <a:t>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572" y="1467595"/>
            <a:ext cx="4719884" cy="647441"/>
          </a:xfrm>
        </p:spPr>
        <p:txBody>
          <a:bodyPr/>
          <a:lstStyle/>
          <a:p>
            <a:r>
              <a:rPr lang="en-US" dirty="0" err="1"/>
              <a:t>Dependes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86759" y="2876140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9578" y="24033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8076" y="240539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9043" y="24033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1081" y="24033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519" y="3461700"/>
            <a:ext cx="2640803" cy="365125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519" y="3777215"/>
            <a:ext cx="2640803" cy="2034858"/>
          </a:xfrm>
        </p:spPr>
        <p:txBody>
          <a:bodyPr/>
          <a:lstStyle/>
          <a:p>
            <a:r>
              <a:rPr lang="en-GB" dirty="0"/>
              <a:t>Python is a crucial language used in our project to develop the website, implement computer vision and image processing, and manage the backend of the website.</a:t>
            </a:r>
            <a:r>
              <a:rPr lang="en-US" dirty="0"/>
              <a:t>​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52016" y="3465388"/>
            <a:ext cx="2640803" cy="365125"/>
          </a:xfrm>
        </p:spPr>
        <p:txBody>
          <a:bodyPr/>
          <a:lstStyle/>
          <a:p>
            <a:r>
              <a:rPr lang="en-US" dirty="0"/>
              <a:t>Django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2017" y="3780903"/>
            <a:ext cx="2640803" cy="2647664"/>
          </a:xfrm>
        </p:spPr>
        <p:txBody>
          <a:bodyPr/>
          <a:lstStyle/>
          <a:p>
            <a:r>
              <a:rPr lang="en-GB" b="0" i="0" dirty="0">
                <a:effectLst/>
                <a:latin typeface="Söhne"/>
              </a:rPr>
              <a:t>It helps me to handle user authentication, routing, views, and backend database management. With its powerful features, you can develop complex web applications quickly and efficiently.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10514" y="3449256"/>
            <a:ext cx="2640803" cy="365125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0514" y="3764771"/>
            <a:ext cx="2640803" cy="2663796"/>
          </a:xfrm>
        </p:spPr>
        <p:txBody>
          <a:bodyPr/>
          <a:lstStyle/>
          <a:p>
            <a:r>
              <a:rPr lang="en-GB" dirty="0"/>
              <a:t>OpenCV is a computer vision library that I have used in my project to process real-time video input from the user's webcam and recognize hand gestures for the game. It also helps you to identify objects within uploaded images on the website.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61481" y="3449256"/>
            <a:ext cx="2640803" cy="365125"/>
          </a:xfrm>
        </p:spPr>
        <p:txBody>
          <a:bodyPr/>
          <a:lstStyle/>
          <a:p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61481" y="3764771"/>
            <a:ext cx="2640803" cy="2461858"/>
          </a:xfrm>
        </p:spPr>
        <p:txBody>
          <a:bodyPr/>
          <a:lstStyle/>
          <a:p>
            <a:r>
              <a:rPr lang="en-GB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have used its Hand Tracking Pipeline to detect and track hand landmarks and gestures for the stone-paper-scissors game. This has allowed you to implement hand gesture recognition efficiently and accurately.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476" y="2439103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D228E-73D9-4A0B-B68E-A028053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07" y="2495827"/>
            <a:ext cx="760626" cy="760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40E2E33-554A-42CC-8011-C94EE13321C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4281490" y="2560902"/>
            <a:ext cx="603504" cy="603504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DC2B049-EA72-4119-8A86-0FD82F7D18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xfrm>
            <a:off x="7129163" y="2560902"/>
            <a:ext cx="603504" cy="603504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13F22AA-9613-4EAF-A078-0E474196F9C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xfrm>
            <a:off x="10066617" y="2647389"/>
            <a:ext cx="430530" cy="430530"/>
          </a:xfr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008630" cy="1071661"/>
          </a:xfrm>
        </p:spPr>
        <p:txBody>
          <a:bodyPr/>
          <a:lstStyle/>
          <a:p>
            <a:r>
              <a:rPr lang="en-ZA" dirty="0"/>
              <a:t>Only product specifically dedicated to this Naan </a:t>
            </a:r>
            <a:r>
              <a:rPr lang="en-ZA" dirty="0" err="1"/>
              <a:t>Mudhalvan</a:t>
            </a:r>
            <a:r>
              <a:rPr lang="en-ZA" dirty="0"/>
              <a:t> Project Hackathon 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2643505" cy="636682"/>
          </a:xfrm>
        </p:spPr>
        <p:txBody>
          <a:bodyPr/>
          <a:lstStyle/>
          <a:p>
            <a:r>
              <a:rPr lang="en-ZA" dirty="0"/>
              <a:t>Beautifully designed project website that's both stylish and functional​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Conducted testing with </a:t>
            </a:r>
          </a:p>
          <a:p>
            <a:r>
              <a:rPr lang="en-ZA" dirty="0"/>
              <a:t>My colleagues’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63665" y="4297523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79" y="5037647"/>
            <a:ext cx="3349107" cy="299971"/>
          </a:xfrm>
        </p:spPr>
        <p:txBody>
          <a:bodyPr/>
          <a:lstStyle/>
          <a:p>
            <a:r>
              <a:rPr lang="en-US" dirty="0"/>
              <a:t>Security Authentication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1099014"/>
          </a:xfrm>
        </p:spPr>
        <p:txBody>
          <a:bodyPr/>
          <a:lstStyle/>
          <a:p>
            <a:r>
              <a:rPr lang="en-GB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mportant for security reasons and to protect the user's personal information.</a:t>
            </a:r>
            <a:endParaRPr lang="en-ZA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297" y="1590738"/>
            <a:ext cx="4569572" cy="580029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benifits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98149" y="2549518"/>
            <a:ext cx="7793398" cy="4031798"/>
          </a:xfrm>
        </p:spPr>
        <p:txBody>
          <a:bodyPr/>
          <a:lstStyle/>
          <a:p>
            <a:r>
              <a:rPr lang="en-GB" dirty="0"/>
              <a:t>- Provides entertainment for users.</a:t>
            </a:r>
          </a:p>
          <a:p>
            <a:r>
              <a:rPr lang="en-GB" dirty="0"/>
              <a:t>- Serves as a learning resource for developers.</a:t>
            </a:r>
          </a:p>
          <a:p>
            <a:r>
              <a:rPr lang="en-GB" dirty="0"/>
              <a:t>- Offers image processing capabilities for object recognition.</a:t>
            </a:r>
          </a:p>
          <a:p>
            <a:r>
              <a:rPr lang="en-GB" dirty="0"/>
              <a:t>- Provides a template for authentication and security in web applications.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296" y="244568"/>
            <a:ext cx="5002478" cy="1424573"/>
          </a:xfrm>
        </p:spPr>
        <p:txBody>
          <a:bodyPr/>
          <a:lstStyle/>
          <a:p>
            <a:r>
              <a:rPr lang="en-US" dirty="0"/>
              <a:t>Technical</a:t>
            </a:r>
            <a:br>
              <a:rPr lang="en-US" dirty="0"/>
            </a:br>
            <a:r>
              <a:rPr lang="en-US" dirty="0"/>
              <a:t>stack</a:t>
            </a:r>
          </a:p>
        </p:txBody>
      </p:sp>
      <p:sp>
        <p:nvSpPr>
          <p:cNvPr id="4" name="Text Placeholder 38">
            <a:extLst>
              <a:ext uri="{FF2B5EF4-FFF2-40B4-BE49-F238E27FC236}">
                <a16:creationId xmlns:a16="http://schemas.microsoft.com/office/drawing/2014/main" id="{85BE143A-EF0A-4BD9-BC88-A0876F11688F}"/>
              </a:ext>
            </a:extLst>
          </p:cNvPr>
          <p:cNvSpPr txBox="1">
            <a:spLocks/>
          </p:cNvSpPr>
          <p:nvPr/>
        </p:nvSpPr>
        <p:spPr>
          <a:xfrm>
            <a:off x="4108316" y="2242456"/>
            <a:ext cx="7793398" cy="431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Backend: Python, Django web framework, SQLite database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Frontend: HTML, CSS, JavaScript, Bootstrap framework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Computer vision: OpenCV library for image and video processing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Hand gesture recognition: </a:t>
            </a:r>
            <a:r>
              <a:rPr lang="en-GB" sz="2000" i="0" dirty="0" err="1">
                <a:solidFill>
                  <a:schemeClr val="bg1"/>
                </a:solidFill>
                <a:effectLst/>
                <a:latin typeface="Söhne"/>
              </a:rPr>
              <a:t>Mediapipe</a:t>
            </a: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 library for hand tracking and gesture recognition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/>
                </a:solidFill>
                <a:effectLst/>
                <a:latin typeface="Söhne"/>
              </a:rPr>
              <a:t>Authentication: Django authentication system and Django-all auth library for social authentication (Google, Facebook, etc.)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296" y="244568"/>
            <a:ext cx="5002478" cy="142457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Text Placeholder 38">
            <a:extLst>
              <a:ext uri="{FF2B5EF4-FFF2-40B4-BE49-F238E27FC236}">
                <a16:creationId xmlns:a16="http://schemas.microsoft.com/office/drawing/2014/main" id="{85BE143A-EF0A-4BD9-BC88-A0876F11688F}"/>
              </a:ext>
            </a:extLst>
          </p:cNvPr>
          <p:cNvSpPr txBox="1">
            <a:spLocks/>
          </p:cNvSpPr>
          <p:nvPr/>
        </p:nvSpPr>
        <p:spPr>
          <a:xfrm>
            <a:off x="4079288" y="1139372"/>
            <a:ext cx="7793398" cy="541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1. Stone-Paper-Scissors game: Users can play a game of stone-paper-scissors against the computer using hand gestures recognized by the webcam.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2. Image processing: Users can upload any image to the website, and the system can detect objects and display them on the website.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3. Authentication: Users can create accounts, log in, and play games or use other features of the website. The website uses Django's built-in authentication system and Django-all auth for social authentication.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4. Hand gesture recognition: The system can recognize hand gestures using </a:t>
            </a:r>
            <a:r>
              <a:rPr lang="en-GB" sz="1800" i="0" dirty="0" err="1">
                <a:solidFill>
                  <a:schemeClr val="bg1"/>
                </a:solidFill>
                <a:effectLst/>
                <a:latin typeface="Söhne"/>
              </a:rPr>
              <a:t>Mediapipe's</a:t>
            </a: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 hand tracking library and use them to control the Stone-Paper-Scissors game.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5. Game settings: Users can choose to play the game with 3, 5, or 10 rounds, depending on their preferences.</a:t>
            </a:r>
          </a:p>
          <a:p>
            <a:pPr marL="0" indent="0">
              <a:buNone/>
            </a:pPr>
            <a:endParaRPr lang="en-GB" sz="160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1936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296" y="244568"/>
            <a:ext cx="5002478" cy="142457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8">
            <a:extLst>
              <a:ext uri="{FF2B5EF4-FFF2-40B4-BE49-F238E27FC236}">
                <a16:creationId xmlns:a16="http://schemas.microsoft.com/office/drawing/2014/main" id="{85BE143A-EF0A-4BD9-BC88-A0876F11688F}"/>
              </a:ext>
            </a:extLst>
          </p:cNvPr>
          <p:cNvSpPr txBox="1">
            <a:spLocks/>
          </p:cNvSpPr>
          <p:nvPr/>
        </p:nvSpPr>
        <p:spPr>
          <a:xfrm>
            <a:off x="4137345" y="956854"/>
            <a:ext cx="7793398" cy="541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- The project is a web application that includes a Stone-Paper-Scissor game with hand gesture recognition using computer vision and image processing technologies.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- The web application is built on the Django framework and incorporates several dependencies, including OpenCV and </a:t>
            </a:r>
            <a:r>
              <a:rPr lang="en-GB" sz="1800" i="0" dirty="0" err="1">
                <a:solidFill>
                  <a:schemeClr val="bg1"/>
                </a:solidFill>
                <a:effectLst/>
                <a:latin typeface="Söhne"/>
              </a:rPr>
              <a:t>Mediapipe</a:t>
            </a: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- The project includes features such as user authentication, game options (3, 5, and 10 games), hand gesture recognition, and image processing.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i="0" dirty="0">
                <a:solidFill>
                  <a:schemeClr val="bg1"/>
                </a:solidFill>
                <a:effectLst/>
                <a:latin typeface="Söhne"/>
              </a:rPr>
              <a:t>- Benefits of the project include providing an engaging user experience, improving hand gesture recognition accuracy, and demonstrating the capabilities of computer vision and image processing technologies in web application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19631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162</TotalTime>
  <Words>634</Words>
  <Application>Microsoft Office PowerPoint</Application>
  <PresentationFormat>Widescreen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 Bold</vt:lpstr>
      <vt:lpstr>Courier New</vt:lpstr>
      <vt:lpstr>Daytona Pro Light</vt:lpstr>
      <vt:lpstr>Söhne</vt:lpstr>
      <vt:lpstr>Office Theme</vt:lpstr>
      <vt:lpstr>Project-dj</vt:lpstr>
      <vt:lpstr>goals</vt:lpstr>
      <vt:lpstr>Dependes</vt:lpstr>
      <vt:lpstr>Product Overview</vt:lpstr>
      <vt:lpstr>Project benifits</vt:lpstr>
      <vt:lpstr>Technical stack</vt:lpstr>
      <vt:lpstr>features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Project-dj</dc:title>
  <dc:creator>KISHOOR V</dc:creator>
  <cp:lastModifiedBy>KISHOOR V</cp:lastModifiedBy>
  <cp:revision>9</cp:revision>
  <dcterms:created xsi:type="dcterms:W3CDTF">2023-04-30T11:03:39Z</dcterms:created>
  <dcterms:modified xsi:type="dcterms:W3CDTF">2023-04-30T13:46:34Z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